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3" r:id="rId4"/>
    <p:sldId id="272" r:id="rId5"/>
    <p:sldId id="271" r:id="rId6"/>
    <p:sldId id="270" r:id="rId7"/>
    <p:sldId id="269" r:id="rId8"/>
    <p:sldId id="268" r:id="rId9"/>
    <p:sldId id="267" r:id="rId10"/>
    <p:sldId id="266" r:id="rId11"/>
    <p:sldId id="265" r:id="rId12"/>
    <p:sldId id="264" r:id="rId13"/>
    <p:sldId id="263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2F5D-7BBB-4DB4-AB93-F7FDC6B0EB0E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850-5FA6-44CC-9A03-C0DDC6DDA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2F5D-7BBB-4DB4-AB93-F7FDC6B0EB0E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850-5FA6-44CC-9A03-C0DDC6DDA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4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2F5D-7BBB-4DB4-AB93-F7FDC6B0EB0E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850-5FA6-44CC-9A03-C0DDC6DDA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2F5D-7BBB-4DB4-AB93-F7FDC6B0EB0E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850-5FA6-44CC-9A03-C0DDC6DDA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0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2F5D-7BBB-4DB4-AB93-F7FDC6B0EB0E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850-5FA6-44CC-9A03-C0DDC6DDA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1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2F5D-7BBB-4DB4-AB93-F7FDC6B0EB0E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850-5FA6-44CC-9A03-C0DDC6DDA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4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2F5D-7BBB-4DB4-AB93-F7FDC6B0EB0E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850-5FA6-44CC-9A03-C0DDC6DDA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4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2F5D-7BBB-4DB4-AB93-F7FDC6B0EB0E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850-5FA6-44CC-9A03-C0DDC6DDA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6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2F5D-7BBB-4DB4-AB93-F7FDC6B0EB0E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850-5FA6-44CC-9A03-C0DDC6DDA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9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2F5D-7BBB-4DB4-AB93-F7FDC6B0EB0E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850-5FA6-44CC-9A03-C0DDC6DDA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2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2F5D-7BBB-4DB4-AB93-F7FDC6B0EB0E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9850-5FA6-44CC-9A03-C0DDC6DDA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5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92F5D-7BBB-4DB4-AB93-F7FDC6B0EB0E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69850-5FA6-44CC-9A03-C0DDC6DDA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6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90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17096" y="114300"/>
            <a:ext cx="1885951" cy="77412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Christ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717096" y="1163783"/>
            <a:ext cx="1885951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Apostles</a:t>
            </a:r>
            <a:endParaRPr lang="en-US" sz="3200" dirty="0"/>
          </a:p>
        </p:txBody>
      </p:sp>
      <p:cxnSp>
        <p:nvCxnSpPr>
          <p:cNvPr id="6" name="Straight Connector 5"/>
          <p:cNvCxnSpPr>
            <a:stCxn id="3" idx="4"/>
            <a:endCxn id="4" idx="0"/>
          </p:cNvCxnSpPr>
          <p:nvPr/>
        </p:nvCxnSpPr>
        <p:spPr>
          <a:xfrm>
            <a:off x="2660072" y="888428"/>
            <a:ext cx="0" cy="2753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46023" y="602673"/>
            <a:ext cx="3299113" cy="1423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Teach, Evangelize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Administrate, Pray Appoint Elders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67991" y="1517073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46023" y="4076709"/>
            <a:ext cx="3299113" cy="912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Be Like Apostles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02694" y="5773882"/>
            <a:ext cx="2800353" cy="6667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Other Believers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660071" y="1835729"/>
            <a:ext cx="1" cy="39381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579417" y="2601195"/>
            <a:ext cx="2023630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Emissaries</a:t>
            </a:r>
            <a:endParaRPr lang="en-US" sz="3200" dirty="0"/>
          </a:p>
        </p:txBody>
      </p:sp>
      <p:sp>
        <p:nvSpPr>
          <p:cNvPr id="20" name="Rounded Rectangle 19"/>
          <p:cNvSpPr/>
          <p:nvPr/>
        </p:nvSpPr>
        <p:spPr>
          <a:xfrm>
            <a:off x="1236518" y="4202263"/>
            <a:ext cx="2366529" cy="6009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Local Elders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46023" y="2457452"/>
            <a:ext cx="3299113" cy="10183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Evangelize, Teach Administrate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657599" y="2961412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83575" y="4537364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83574" y="6107256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546023" y="5515841"/>
            <a:ext cx="4223904" cy="10408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Give, Serve, Evangelize Prophesy, Teach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23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17096" y="114300"/>
            <a:ext cx="1885951" cy="77412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Christ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717096" y="1163783"/>
            <a:ext cx="1885951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Apostles</a:t>
            </a:r>
            <a:endParaRPr lang="en-US" sz="3200" dirty="0"/>
          </a:p>
        </p:txBody>
      </p:sp>
      <p:cxnSp>
        <p:nvCxnSpPr>
          <p:cNvPr id="6" name="Straight Connector 5"/>
          <p:cNvCxnSpPr>
            <a:stCxn id="3" idx="4"/>
            <a:endCxn id="4" idx="0"/>
          </p:cNvCxnSpPr>
          <p:nvPr/>
        </p:nvCxnSpPr>
        <p:spPr>
          <a:xfrm>
            <a:off x="2660072" y="888428"/>
            <a:ext cx="0" cy="2753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67991" y="1517073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46023" y="4076709"/>
            <a:ext cx="3299113" cy="912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Be Like Apostles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02694" y="5773882"/>
            <a:ext cx="2800353" cy="6667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Other Believers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660071" y="1835729"/>
            <a:ext cx="1" cy="39381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579417" y="2601195"/>
            <a:ext cx="2023630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Emissaries</a:t>
            </a:r>
            <a:endParaRPr lang="en-US" sz="3200" dirty="0"/>
          </a:p>
        </p:txBody>
      </p:sp>
      <p:sp>
        <p:nvSpPr>
          <p:cNvPr id="20" name="Rounded Rectangle 19"/>
          <p:cNvSpPr/>
          <p:nvPr/>
        </p:nvSpPr>
        <p:spPr>
          <a:xfrm>
            <a:off x="1236518" y="3475760"/>
            <a:ext cx="2366529" cy="206259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Local Elders</a:t>
            </a:r>
          </a:p>
          <a:p>
            <a:pPr algn="ctr"/>
            <a:r>
              <a:rPr lang="en-US" sz="3200" dirty="0" smtClean="0"/>
              <a:t>[Overseers, Shepherds]</a:t>
            </a:r>
            <a:endParaRPr lang="en-US" sz="3200" dirty="0"/>
          </a:p>
        </p:txBody>
      </p:sp>
      <p:sp>
        <p:nvSpPr>
          <p:cNvPr id="24" name="Rectangle 23"/>
          <p:cNvSpPr/>
          <p:nvPr/>
        </p:nvSpPr>
        <p:spPr>
          <a:xfrm>
            <a:off x="4546023" y="2457452"/>
            <a:ext cx="3299113" cy="10183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Evangelize, Teach Administrate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657599" y="2961412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83575" y="4537364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83574" y="6107256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546023" y="602673"/>
            <a:ext cx="3299113" cy="1423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Teach, Evangelize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Administrate, Pray Appoint Elders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46023" y="5515841"/>
            <a:ext cx="4223904" cy="10408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Give, Serve, Evangelize Prophesy, Teach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8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17096" y="114300"/>
            <a:ext cx="1885951" cy="77412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Christ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717096" y="1163783"/>
            <a:ext cx="1885951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Apostles</a:t>
            </a:r>
            <a:endParaRPr lang="en-US" sz="3200" dirty="0"/>
          </a:p>
        </p:txBody>
      </p:sp>
      <p:cxnSp>
        <p:nvCxnSpPr>
          <p:cNvPr id="6" name="Straight Connector 5"/>
          <p:cNvCxnSpPr>
            <a:stCxn id="3" idx="4"/>
            <a:endCxn id="4" idx="0"/>
          </p:cNvCxnSpPr>
          <p:nvPr/>
        </p:nvCxnSpPr>
        <p:spPr>
          <a:xfrm>
            <a:off x="2660072" y="888428"/>
            <a:ext cx="0" cy="2753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67991" y="1517073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46023" y="4076709"/>
            <a:ext cx="3299113" cy="912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Be Like Apostles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02694" y="5773882"/>
            <a:ext cx="2800353" cy="6667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Other Believers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660071" y="1835729"/>
            <a:ext cx="1" cy="39381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579417" y="2601195"/>
            <a:ext cx="2023630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Emissaries</a:t>
            </a:r>
            <a:endParaRPr lang="en-US" sz="3200" dirty="0"/>
          </a:p>
        </p:txBody>
      </p:sp>
      <p:sp>
        <p:nvSpPr>
          <p:cNvPr id="20" name="Rounded Rectangle 19"/>
          <p:cNvSpPr/>
          <p:nvPr/>
        </p:nvSpPr>
        <p:spPr>
          <a:xfrm>
            <a:off x="1236518" y="3475760"/>
            <a:ext cx="2366529" cy="206259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Local Elders</a:t>
            </a:r>
          </a:p>
          <a:p>
            <a:pPr algn="ctr"/>
            <a:r>
              <a:rPr lang="en-US" sz="3200" dirty="0" smtClean="0"/>
              <a:t>[Overseers, Shepherds]</a:t>
            </a:r>
            <a:endParaRPr lang="en-US" sz="3200" dirty="0"/>
          </a:p>
        </p:txBody>
      </p:sp>
      <p:sp>
        <p:nvSpPr>
          <p:cNvPr id="24" name="Rectangle 23"/>
          <p:cNvSpPr/>
          <p:nvPr/>
        </p:nvSpPr>
        <p:spPr>
          <a:xfrm>
            <a:off x="4546023" y="2457452"/>
            <a:ext cx="4223904" cy="10183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Evangelize, Administrate Teach, Appoint Elders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657599" y="2961412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83575" y="4537364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83574" y="6107256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546023" y="602673"/>
            <a:ext cx="3299113" cy="1423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Teach, Evangelize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Administrate, Pray Appoint Elders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46023" y="5515841"/>
            <a:ext cx="4223904" cy="10408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Give, Serve, Evangelize Prophesy, Teach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0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17096" y="114300"/>
            <a:ext cx="1885951" cy="77412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Christ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717096" y="1163783"/>
            <a:ext cx="1885951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Apostles</a:t>
            </a:r>
            <a:endParaRPr lang="en-US" sz="3200" dirty="0"/>
          </a:p>
        </p:txBody>
      </p:sp>
      <p:cxnSp>
        <p:nvCxnSpPr>
          <p:cNvPr id="6" name="Straight Connector 5"/>
          <p:cNvCxnSpPr>
            <a:stCxn id="3" idx="4"/>
            <a:endCxn id="4" idx="0"/>
          </p:cNvCxnSpPr>
          <p:nvPr/>
        </p:nvCxnSpPr>
        <p:spPr>
          <a:xfrm>
            <a:off x="2660072" y="888428"/>
            <a:ext cx="0" cy="2753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67991" y="1517073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46023" y="4076709"/>
            <a:ext cx="3299113" cy="912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Be Like Apostles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02694" y="5773882"/>
            <a:ext cx="2800353" cy="6667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Other Believers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660071" y="1835729"/>
            <a:ext cx="1" cy="39381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579417" y="2601195"/>
            <a:ext cx="2023630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Emissaries</a:t>
            </a:r>
            <a:endParaRPr lang="en-US" sz="3200" dirty="0"/>
          </a:p>
        </p:txBody>
      </p:sp>
      <p:sp>
        <p:nvSpPr>
          <p:cNvPr id="20" name="Rounded Rectangle 19"/>
          <p:cNvSpPr/>
          <p:nvPr/>
        </p:nvSpPr>
        <p:spPr>
          <a:xfrm>
            <a:off x="1236518" y="3475760"/>
            <a:ext cx="2366529" cy="206259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Local Elders</a:t>
            </a:r>
          </a:p>
          <a:p>
            <a:pPr algn="ctr"/>
            <a:r>
              <a:rPr lang="en-US" sz="3200" dirty="0" smtClean="0"/>
              <a:t>[Overseers, Shepherds, Pastors]</a:t>
            </a:r>
            <a:endParaRPr lang="en-US" sz="3200" dirty="0"/>
          </a:p>
        </p:txBody>
      </p:sp>
      <p:sp>
        <p:nvSpPr>
          <p:cNvPr id="24" name="Rectangle 23"/>
          <p:cNvSpPr/>
          <p:nvPr/>
        </p:nvSpPr>
        <p:spPr>
          <a:xfrm>
            <a:off x="4546023" y="2457452"/>
            <a:ext cx="4223904" cy="10183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Evangelize, Administrate Teach, Appoint Elders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657599" y="2961412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83575" y="4537364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83574" y="6107256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546023" y="602673"/>
            <a:ext cx="3299113" cy="1423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Teach, Evangelize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Administrate, Pray Appoint Elders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46023" y="5515841"/>
            <a:ext cx="4223904" cy="10408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Give, Serve, Evangelize Prophesy, Teach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93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stCxn id="3" idx="4"/>
          </p:cNvCxnSpPr>
          <p:nvPr/>
        </p:nvCxnSpPr>
        <p:spPr>
          <a:xfrm>
            <a:off x="2660071" y="818289"/>
            <a:ext cx="1" cy="495559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717095" y="44161"/>
            <a:ext cx="1885951" cy="77412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Christ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413164" y="1163783"/>
            <a:ext cx="2189883" cy="86244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Apostles &amp; Emissaries</a:t>
            </a:r>
            <a:endParaRPr lang="en-US" sz="32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67991" y="1517073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46023" y="2505079"/>
            <a:ext cx="3299113" cy="912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Be Like Apostles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02694" y="5773882"/>
            <a:ext cx="2800353" cy="6667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Other Believers</a:t>
            </a:r>
            <a:endParaRPr lang="en-US" sz="3200" dirty="0"/>
          </a:p>
        </p:txBody>
      </p:sp>
      <p:sp>
        <p:nvSpPr>
          <p:cNvPr id="20" name="Rounded Rectangle 19"/>
          <p:cNvSpPr/>
          <p:nvPr/>
        </p:nvSpPr>
        <p:spPr>
          <a:xfrm>
            <a:off x="446808" y="2505079"/>
            <a:ext cx="3156238" cy="144671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Local Elders/</a:t>
            </a:r>
          </a:p>
          <a:p>
            <a:pPr algn="ctr"/>
            <a:r>
              <a:rPr lang="en-US" sz="2800" dirty="0" smtClean="0"/>
              <a:t>Overseers/</a:t>
            </a:r>
          </a:p>
          <a:p>
            <a:pPr algn="ctr"/>
            <a:r>
              <a:rPr lang="en-US" sz="2800" dirty="0" smtClean="0"/>
              <a:t>Shepherds/Pastors</a:t>
            </a:r>
            <a:endParaRPr lang="en-US" sz="28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657599" y="2961412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83574" y="4932218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83574" y="6107256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546023" y="602673"/>
            <a:ext cx="3299113" cy="1423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Teach, Evangelize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Administrate, Pray Appoint Elders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40328" y="4463990"/>
            <a:ext cx="3062720" cy="96202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Deacons / Spiritual Leaders</a:t>
            </a:r>
            <a:endParaRPr lang="en-US" sz="3200" dirty="0"/>
          </a:p>
        </p:txBody>
      </p:sp>
      <p:sp>
        <p:nvSpPr>
          <p:cNvPr id="29" name="Rectangle 28"/>
          <p:cNvSpPr/>
          <p:nvPr/>
        </p:nvSpPr>
        <p:spPr>
          <a:xfrm>
            <a:off x="4546023" y="4415267"/>
            <a:ext cx="3299113" cy="9836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Assist Elders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46023" y="5671705"/>
            <a:ext cx="4223904" cy="10408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Give, Serve, Evangelize Prophesy, Teach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13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flipV="1">
            <a:off x="3667991" y="1175817"/>
            <a:ext cx="1485900" cy="341256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683574" y="3610849"/>
            <a:ext cx="1470317" cy="20785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83574" y="4932218"/>
            <a:ext cx="147031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83574" y="6107256"/>
            <a:ext cx="147031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446808" y="44161"/>
            <a:ext cx="3156240" cy="6396470"/>
            <a:chOff x="446808" y="44161"/>
            <a:chExt cx="3156240" cy="6396470"/>
          </a:xfrm>
        </p:grpSpPr>
        <p:cxnSp>
          <p:nvCxnSpPr>
            <p:cNvPr id="16" name="Straight Connector 15"/>
            <p:cNvCxnSpPr>
              <a:stCxn id="3" idx="4"/>
            </p:cNvCxnSpPr>
            <p:nvPr/>
          </p:nvCxnSpPr>
          <p:spPr>
            <a:xfrm>
              <a:off x="2660071" y="818289"/>
              <a:ext cx="1" cy="4955594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Oval 2"/>
            <p:cNvSpPr/>
            <p:nvPr/>
          </p:nvSpPr>
          <p:spPr>
            <a:xfrm>
              <a:off x="1717095" y="44161"/>
              <a:ext cx="1885951" cy="77412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Christ</a:t>
              </a:r>
              <a:endParaRPr lang="en-US" sz="3200" dirty="0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413164" y="1163783"/>
              <a:ext cx="2189883" cy="862444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Apostles &amp; Emissaries</a:t>
              </a:r>
              <a:endParaRPr lang="en-US" sz="32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02694" y="5773882"/>
              <a:ext cx="2800353" cy="66674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Other Believers</a:t>
              </a:r>
              <a:endParaRPr lang="en-US" sz="32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46808" y="2505079"/>
              <a:ext cx="3156238" cy="1446718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Local Elders/</a:t>
              </a:r>
            </a:p>
            <a:p>
              <a:pPr algn="ctr"/>
              <a:r>
                <a:rPr lang="en-US" sz="2800" dirty="0" smtClean="0"/>
                <a:t>Overseers/</a:t>
              </a:r>
            </a:p>
            <a:p>
              <a:pPr algn="ctr"/>
              <a:r>
                <a:rPr lang="en-US" sz="2800" dirty="0" smtClean="0"/>
                <a:t>Shepherds/Pastors</a:t>
              </a:r>
              <a:endParaRPr lang="en-US" sz="28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40328" y="4463990"/>
              <a:ext cx="3062720" cy="9620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Deacons / Spiritual Leaders</a:t>
              </a:r>
              <a:endParaRPr lang="en-US" sz="3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233551" y="44161"/>
            <a:ext cx="3062720" cy="6429485"/>
            <a:chOff x="446808" y="37235"/>
            <a:chExt cx="3062720" cy="6429485"/>
          </a:xfrm>
        </p:grpSpPr>
        <p:cxnSp>
          <p:nvCxnSpPr>
            <p:cNvPr id="19" name="Straight Connector 18"/>
            <p:cNvCxnSpPr>
              <a:stCxn id="21" idx="4"/>
            </p:cNvCxnSpPr>
            <p:nvPr/>
          </p:nvCxnSpPr>
          <p:spPr>
            <a:xfrm>
              <a:off x="1972542" y="811363"/>
              <a:ext cx="1" cy="4955594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1029566" y="37235"/>
              <a:ext cx="1885951" cy="77412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Christ</a:t>
              </a:r>
              <a:endParaRPr lang="en-US" sz="32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46808" y="2158081"/>
              <a:ext cx="2800353" cy="862444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Senior Pastor / Lead Elder</a:t>
              </a:r>
              <a:endParaRPr lang="en-US" sz="3200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46808" y="5799971"/>
              <a:ext cx="2800353" cy="66674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Other Believers</a:t>
              </a:r>
              <a:endParaRPr lang="en-US" sz="32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46808" y="3256051"/>
              <a:ext cx="2800353" cy="695745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Pastor/Elders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46808" y="4486079"/>
              <a:ext cx="3062720" cy="9620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Deacons / Spiritual Leaders</a:t>
              </a:r>
              <a:endParaRPr lang="en-US" sz="3200" dirty="0"/>
            </a:p>
          </p:txBody>
        </p:sp>
      </p:grpSp>
      <p:sp>
        <p:nvSpPr>
          <p:cNvPr id="32" name="Rounded Rectangle 31"/>
          <p:cNvSpPr/>
          <p:nvPr/>
        </p:nvSpPr>
        <p:spPr>
          <a:xfrm>
            <a:off x="5233551" y="919405"/>
            <a:ext cx="3438097" cy="51282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Apostolic Scripture</a:t>
            </a:r>
            <a:endParaRPr lang="en-US" sz="32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683574" y="1517073"/>
            <a:ext cx="1470317" cy="647934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45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21224" y="210416"/>
            <a:ext cx="3062720" cy="6429485"/>
            <a:chOff x="446808" y="37235"/>
            <a:chExt cx="3062720" cy="6429485"/>
          </a:xfrm>
        </p:grpSpPr>
        <p:cxnSp>
          <p:nvCxnSpPr>
            <p:cNvPr id="19" name="Straight Connector 18"/>
            <p:cNvCxnSpPr>
              <a:stCxn id="21" idx="4"/>
            </p:cNvCxnSpPr>
            <p:nvPr/>
          </p:nvCxnSpPr>
          <p:spPr>
            <a:xfrm>
              <a:off x="1972542" y="811363"/>
              <a:ext cx="1" cy="4955594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1029566" y="37235"/>
              <a:ext cx="1885951" cy="77412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Christ</a:t>
              </a:r>
              <a:endParaRPr lang="en-US" sz="32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46808" y="2158081"/>
              <a:ext cx="2800353" cy="862444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Senior Pastor / Lead Elder</a:t>
              </a:r>
              <a:endParaRPr lang="en-US" sz="3200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46808" y="5799971"/>
              <a:ext cx="2800353" cy="66674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Other Believers</a:t>
              </a:r>
              <a:endParaRPr lang="en-US" sz="32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46808" y="3256051"/>
              <a:ext cx="2800353" cy="695745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Pastor/Elders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46808" y="4486079"/>
              <a:ext cx="3062720" cy="9620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Deacons / Spiritual Leaders</a:t>
              </a:r>
              <a:endParaRPr lang="en-US" sz="3200" dirty="0"/>
            </a:p>
          </p:txBody>
        </p:sp>
      </p:grpSp>
      <p:sp>
        <p:nvSpPr>
          <p:cNvPr id="32" name="Rounded Rectangle 31"/>
          <p:cNvSpPr/>
          <p:nvPr/>
        </p:nvSpPr>
        <p:spPr>
          <a:xfrm>
            <a:off x="121224" y="1142073"/>
            <a:ext cx="3438097" cy="51282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Apostolic Scripture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71035" y="1142073"/>
            <a:ext cx="52794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1 Timothy 3.14-15 NET:  I hope to come to you soon, but I am writing these instructions to you in case I am delayed, to let you know how people ought to conduct themselves in the household of God, because it is the church of the living God, the support and bulwark of the truth.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16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21224" y="210416"/>
            <a:ext cx="3062720" cy="6429485"/>
            <a:chOff x="446808" y="37235"/>
            <a:chExt cx="3062720" cy="6429485"/>
          </a:xfrm>
        </p:grpSpPr>
        <p:cxnSp>
          <p:nvCxnSpPr>
            <p:cNvPr id="19" name="Straight Connector 18"/>
            <p:cNvCxnSpPr>
              <a:stCxn id="21" idx="4"/>
            </p:cNvCxnSpPr>
            <p:nvPr/>
          </p:nvCxnSpPr>
          <p:spPr>
            <a:xfrm>
              <a:off x="1972542" y="811363"/>
              <a:ext cx="1" cy="4955594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1029566" y="37235"/>
              <a:ext cx="1885951" cy="77412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Christ</a:t>
              </a:r>
              <a:endParaRPr lang="en-US" sz="32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46808" y="2158081"/>
              <a:ext cx="2800353" cy="862444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Senior Pastor / Lead Elder</a:t>
              </a:r>
              <a:endParaRPr lang="en-US" sz="3200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46808" y="5799971"/>
              <a:ext cx="2800353" cy="66674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Other Believers</a:t>
              </a:r>
              <a:endParaRPr lang="en-US" sz="32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46808" y="3256051"/>
              <a:ext cx="2800353" cy="695745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Pastor/Elders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46808" y="4486079"/>
              <a:ext cx="3062720" cy="9620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Deacons / Spiritual Leaders</a:t>
              </a:r>
              <a:endParaRPr lang="en-US" sz="3200" dirty="0"/>
            </a:p>
          </p:txBody>
        </p:sp>
      </p:grpSp>
      <p:sp>
        <p:nvSpPr>
          <p:cNvPr id="32" name="Rounded Rectangle 31"/>
          <p:cNvSpPr/>
          <p:nvPr/>
        </p:nvSpPr>
        <p:spPr>
          <a:xfrm>
            <a:off x="121224" y="1142073"/>
            <a:ext cx="3438097" cy="51282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Apostolic Scripture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71035" y="1142073"/>
            <a:ext cx="52794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solidFill>
                  <a:srgbClr val="FFFF00"/>
                </a:solidFill>
              </a:rPr>
              <a:t>2 Thessalonians 2.15 NET:  Therefore, brothers and sisters, stand firm and hold on to the traditions that we taught you, whether by speech or by letter.</a:t>
            </a:r>
          </a:p>
        </p:txBody>
      </p:sp>
    </p:spTree>
    <p:extLst>
      <p:ext uri="{BB962C8B-B14F-4D97-AF65-F5344CB8AC3E}">
        <p14:creationId xmlns:p14="http://schemas.microsoft.com/office/powerpoint/2010/main" val="144758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21224" y="210416"/>
            <a:ext cx="3062720" cy="6429485"/>
            <a:chOff x="446808" y="37235"/>
            <a:chExt cx="3062720" cy="6429485"/>
          </a:xfrm>
        </p:grpSpPr>
        <p:cxnSp>
          <p:nvCxnSpPr>
            <p:cNvPr id="19" name="Straight Connector 18"/>
            <p:cNvCxnSpPr>
              <a:stCxn id="21" idx="4"/>
            </p:cNvCxnSpPr>
            <p:nvPr/>
          </p:nvCxnSpPr>
          <p:spPr>
            <a:xfrm>
              <a:off x="1972542" y="811363"/>
              <a:ext cx="1" cy="4955594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1029566" y="37235"/>
              <a:ext cx="1885951" cy="77412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Christ</a:t>
              </a:r>
              <a:endParaRPr lang="en-US" sz="32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46808" y="2158081"/>
              <a:ext cx="2800353" cy="862444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Senior Pastor / Lead Elder</a:t>
              </a:r>
              <a:endParaRPr lang="en-US" sz="3200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46808" y="5799971"/>
              <a:ext cx="2800353" cy="66674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Other Believers</a:t>
              </a:r>
              <a:endParaRPr lang="en-US" sz="32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46808" y="3256051"/>
              <a:ext cx="2800353" cy="695745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Pastor/Elders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46808" y="4486079"/>
              <a:ext cx="3062720" cy="9620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Deacons / Spiritual Leaders</a:t>
              </a:r>
              <a:endParaRPr lang="en-US" sz="3200" dirty="0"/>
            </a:p>
          </p:txBody>
        </p:sp>
      </p:grpSp>
      <p:sp>
        <p:nvSpPr>
          <p:cNvPr id="32" name="Rounded Rectangle 31"/>
          <p:cNvSpPr/>
          <p:nvPr/>
        </p:nvSpPr>
        <p:spPr>
          <a:xfrm>
            <a:off x="121224" y="1142073"/>
            <a:ext cx="3438097" cy="51282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Apostolic Scripture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64553" y="254105"/>
            <a:ext cx="527944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1. COB is committed to following Christ and apostolic teaching.</a:t>
            </a:r>
          </a:p>
          <a:p>
            <a:pPr lvl="0"/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2. COB has a team of pastors and elders who work together to govern the church.</a:t>
            </a:r>
          </a:p>
          <a:p>
            <a:pPr lvl="0"/>
            <a:endParaRPr lang="en-US" sz="3200" dirty="0" smtClean="0">
              <a:solidFill>
                <a:srgbClr val="FFFF00"/>
              </a:solidFill>
            </a:endParaRPr>
          </a:p>
          <a:p>
            <a:pPr lvl="0"/>
            <a:endParaRPr lang="en-US" sz="3200" dirty="0">
              <a:solidFill>
                <a:srgbClr val="FFFF00"/>
              </a:solidFill>
            </a:endParaRPr>
          </a:p>
          <a:p>
            <a:pPr lvl="0"/>
            <a:r>
              <a:rPr lang="en-US" sz="3200" dirty="0" smtClean="0">
                <a:solidFill>
                  <a:srgbClr val="FFFF00"/>
                </a:solidFill>
              </a:rPr>
              <a:t>3. The pastor/elders are committed to empowering all believers to growth and </a:t>
            </a:r>
            <a:r>
              <a:rPr lang="en-US" sz="3200" smtClean="0">
                <a:solidFill>
                  <a:srgbClr val="FFFF00"/>
                </a:solidFill>
              </a:rPr>
              <a:t>ministry effectiveness.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75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17096" y="114300"/>
            <a:ext cx="1885951" cy="77412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Christ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717096" y="1163783"/>
            <a:ext cx="1885951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Apostles</a:t>
            </a:r>
            <a:endParaRPr lang="en-US" sz="3200" dirty="0"/>
          </a:p>
        </p:txBody>
      </p:sp>
      <p:cxnSp>
        <p:nvCxnSpPr>
          <p:cNvPr id="6" name="Straight Connector 5"/>
          <p:cNvCxnSpPr>
            <a:stCxn id="3" idx="4"/>
            <a:endCxn id="4" idx="0"/>
          </p:cNvCxnSpPr>
          <p:nvPr/>
        </p:nvCxnSpPr>
        <p:spPr>
          <a:xfrm>
            <a:off x="2660072" y="888428"/>
            <a:ext cx="0" cy="2753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802694" y="5773882"/>
            <a:ext cx="2800353" cy="6667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Other Believers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660071" y="1835729"/>
            <a:ext cx="1" cy="39381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61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17096" y="114300"/>
            <a:ext cx="1885951" cy="77412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Christ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717096" y="1163783"/>
            <a:ext cx="1885951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Apostles</a:t>
            </a:r>
            <a:endParaRPr lang="en-US" sz="3200" dirty="0"/>
          </a:p>
        </p:txBody>
      </p:sp>
      <p:cxnSp>
        <p:nvCxnSpPr>
          <p:cNvPr id="6" name="Straight Connector 5"/>
          <p:cNvCxnSpPr>
            <a:stCxn id="3" idx="4"/>
            <a:endCxn id="4" idx="0"/>
          </p:cNvCxnSpPr>
          <p:nvPr/>
        </p:nvCxnSpPr>
        <p:spPr>
          <a:xfrm>
            <a:off x="2660072" y="888428"/>
            <a:ext cx="0" cy="2753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01862" y="1220932"/>
            <a:ext cx="3299113" cy="5922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Teach, Evangelize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67991" y="1517073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802694" y="5773882"/>
            <a:ext cx="2800353" cy="6667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Other Believers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660071" y="1835729"/>
            <a:ext cx="1" cy="39381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92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17096" y="114300"/>
            <a:ext cx="1885951" cy="77412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Christ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717096" y="1163783"/>
            <a:ext cx="1885951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Apostles</a:t>
            </a:r>
            <a:endParaRPr lang="en-US" sz="3200" dirty="0"/>
          </a:p>
        </p:txBody>
      </p:sp>
      <p:cxnSp>
        <p:nvCxnSpPr>
          <p:cNvPr id="6" name="Straight Connector 5"/>
          <p:cNvCxnSpPr>
            <a:stCxn id="3" idx="4"/>
            <a:endCxn id="4" idx="0"/>
          </p:cNvCxnSpPr>
          <p:nvPr/>
        </p:nvCxnSpPr>
        <p:spPr>
          <a:xfrm>
            <a:off x="2660072" y="888428"/>
            <a:ext cx="0" cy="2753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46023" y="1007919"/>
            <a:ext cx="3299113" cy="10183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Teach, Evangelize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67991" y="1517073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802694" y="5773882"/>
            <a:ext cx="2800353" cy="6667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Other Believers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660071" y="1835729"/>
            <a:ext cx="1" cy="39381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46023" y="5866966"/>
            <a:ext cx="3299113" cy="4805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Give, Serve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83575" y="6102927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38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17096" y="114300"/>
            <a:ext cx="1885951" cy="77412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Christ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717096" y="1163783"/>
            <a:ext cx="1885951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Apostles</a:t>
            </a:r>
            <a:endParaRPr lang="en-US" sz="3200" dirty="0"/>
          </a:p>
        </p:txBody>
      </p:sp>
      <p:cxnSp>
        <p:nvCxnSpPr>
          <p:cNvPr id="6" name="Straight Connector 5"/>
          <p:cNvCxnSpPr>
            <a:stCxn id="3" idx="4"/>
            <a:endCxn id="4" idx="0"/>
          </p:cNvCxnSpPr>
          <p:nvPr/>
        </p:nvCxnSpPr>
        <p:spPr>
          <a:xfrm>
            <a:off x="2660072" y="888428"/>
            <a:ext cx="0" cy="2753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46023" y="1007919"/>
            <a:ext cx="3299113" cy="10183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Teach, Evangelize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Administrate, Pray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67991" y="1517073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46023" y="4282791"/>
            <a:ext cx="3299113" cy="5368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02694" y="5773882"/>
            <a:ext cx="2800353" cy="6667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Other Believers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660071" y="1835729"/>
            <a:ext cx="1" cy="39381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059874" y="4202263"/>
            <a:ext cx="2543174" cy="6009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Local Leaders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683575" y="4537364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546023" y="5866966"/>
            <a:ext cx="3299113" cy="4805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Give, Serve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683575" y="6102927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26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17096" y="114300"/>
            <a:ext cx="1885951" cy="77412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Christ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717096" y="1163783"/>
            <a:ext cx="1885951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Apostles</a:t>
            </a:r>
            <a:endParaRPr lang="en-US" sz="3200" dirty="0"/>
          </a:p>
        </p:txBody>
      </p:sp>
      <p:cxnSp>
        <p:nvCxnSpPr>
          <p:cNvPr id="6" name="Straight Connector 5"/>
          <p:cNvCxnSpPr>
            <a:stCxn id="3" idx="4"/>
            <a:endCxn id="4" idx="0"/>
          </p:cNvCxnSpPr>
          <p:nvPr/>
        </p:nvCxnSpPr>
        <p:spPr>
          <a:xfrm>
            <a:off x="2660072" y="888428"/>
            <a:ext cx="0" cy="2753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46023" y="1007919"/>
            <a:ext cx="3299113" cy="10183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Teach, Evangelize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Administrate, Pray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67991" y="1517073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46023" y="4282791"/>
            <a:ext cx="3299113" cy="5368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02694" y="5773882"/>
            <a:ext cx="2800353" cy="6667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Other Believers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4546023" y="5866966"/>
            <a:ext cx="3299113" cy="8871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Give, Serve Evangelize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660071" y="1835729"/>
            <a:ext cx="1" cy="39381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059874" y="4202263"/>
            <a:ext cx="2543174" cy="6009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Local Leaders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683575" y="4537364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83574" y="6107256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64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17096" y="114300"/>
            <a:ext cx="1885951" cy="77412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Christ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717096" y="1163783"/>
            <a:ext cx="1885951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Apostles</a:t>
            </a:r>
            <a:endParaRPr lang="en-US" sz="3200" dirty="0"/>
          </a:p>
        </p:txBody>
      </p:sp>
      <p:cxnSp>
        <p:nvCxnSpPr>
          <p:cNvPr id="6" name="Straight Connector 5"/>
          <p:cNvCxnSpPr>
            <a:stCxn id="3" idx="4"/>
            <a:endCxn id="4" idx="0"/>
          </p:cNvCxnSpPr>
          <p:nvPr/>
        </p:nvCxnSpPr>
        <p:spPr>
          <a:xfrm>
            <a:off x="2660072" y="888428"/>
            <a:ext cx="0" cy="2753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46023" y="1007919"/>
            <a:ext cx="3299113" cy="10183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Teach, Evangelize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Administrate, Pray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67991" y="1517073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46023" y="4282791"/>
            <a:ext cx="3299113" cy="5368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02694" y="5773882"/>
            <a:ext cx="2800353" cy="6667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Other Believers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660071" y="1835729"/>
            <a:ext cx="1" cy="39381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579417" y="2601195"/>
            <a:ext cx="2023630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Emissaries</a:t>
            </a:r>
            <a:endParaRPr lang="en-US" sz="3200" dirty="0"/>
          </a:p>
        </p:txBody>
      </p:sp>
      <p:sp>
        <p:nvSpPr>
          <p:cNvPr id="20" name="Rounded Rectangle 19"/>
          <p:cNvSpPr/>
          <p:nvPr/>
        </p:nvSpPr>
        <p:spPr>
          <a:xfrm>
            <a:off x="1059874" y="4202263"/>
            <a:ext cx="2543174" cy="6009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Local Leaders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683575" y="4537364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83574" y="6107256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46023" y="5866966"/>
            <a:ext cx="3299113" cy="8871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Give, Serve Evangelize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40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17096" y="114300"/>
            <a:ext cx="1885951" cy="77412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Christ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717096" y="1163783"/>
            <a:ext cx="1885951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Apostles</a:t>
            </a:r>
            <a:endParaRPr lang="en-US" sz="3200" dirty="0"/>
          </a:p>
        </p:txBody>
      </p:sp>
      <p:cxnSp>
        <p:nvCxnSpPr>
          <p:cNvPr id="6" name="Straight Connector 5"/>
          <p:cNvCxnSpPr>
            <a:stCxn id="3" idx="4"/>
            <a:endCxn id="4" idx="0"/>
          </p:cNvCxnSpPr>
          <p:nvPr/>
        </p:nvCxnSpPr>
        <p:spPr>
          <a:xfrm>
            <a:off x="2660072" y="888428"/>
            <a:ext cx="0" cy="2753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46023" y="1007919"/>
            <a:ext cx="3299113" cy="10183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Teach, Evangelize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Administrate, Pray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67991" y="1517073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46023" y="4282791"/>
            <a:ext cx="3299113" cy="5368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02694" y="5773882"/>
            <a:ext cx="2800353" cy="6667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Other Believers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660071" y="1835729"/>
            <a:ext cx="1" cy="39381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579417" y="2601195"/>
            <a:ext cx="2023630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Emissaries</a:t>
            </a:r>
            <a:endParaRPr lang="en-US" sz="3200" dirty="0"/>
          </a:p>
        </p:txBody>
      </p:sp>
      <p:sp>
        <p:nvSpPr>
          <p:cNvPr id="20" name="Rounded Rectangle 19"/>
          <p:cNvSpPr/>
          <p:nvPr/>
        </p:nvSpPr>
        <p:spPr>
          <a:xfrm>
            <a:off x="1059874" y="4202263"/>
            <a:ext cx="2543174" cy="6009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Local Leaders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46023" y="2457452"/>
            <a:ext cx="3299113" cy="10183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Evangelize, Teach Administrate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657599" y="2961412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83575" y="4537364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83574" y="6107256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546023" y="5866966"/>
            <a:ext cx="3299113" cy="8871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Give, Serve Evangelize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72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17096" y="114300"/>
            <a:ext cx="1885951" cy="77412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Christ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717096" y="1163783"/>
            <a:ext cx="1885951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Apostles</a:t>
            </a:r>
            <a:endParaRPr lang="en-US" sz="3200" dirty="0"/>
          </a:p>
        </p:txBody>
      </p:sp>
      <p:cxnSp>
        <p:nvCxnSpPr>
          <p:cNvPr id="6" name="Straight Connector 5"/>
          <p:cNvCxnSpPr>
            <a:stCxn id="3" idx="4"/>
            <a:endCxn id="4" idx="0"/>
          </p:cNvCxnSpPr>
          <p:nvPr/>
        </p:nvCxnSpPr>
        <p:spPr>
          <a:xfrm>
            <a:off x="2660072" y="888428"/>
            <a:ext cx="0" cy="27535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46023" y="1007919"/>
            <a:ext cx="3299113" cy="10183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Teach, Evangelize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Administrate, Pray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67991" y="1517073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46023" y="4282791"/>
            <a:ext cx="3299113" cy="5368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Administrate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02694" y="5773882"/>
            <a:ext cx="2800353" cy="6667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Other Believers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660071" y="1835729"/>
            <a:ext cx="1" cy="39381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579417" y="2601195"/>
            <a:ext cx="2023630" cy="68579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Emissaries</a:t>
            </a:r>
            <a:endParaRPr lang="en-US" sz="3200" dirty="0"/>
          </a:p>
        </p:txBody>
      </p:sp>
      <p:sp>
        <p:nvSpPr>
          <p:cNvPr id="20" name="Rounded Rectangle 19"/>
          <p:cNvSpPr/>
          <p:nvPr/>
        </p:nvSpPr>
        <p:spPr>
          <a:xfrm>
            <a:off x="1059874" y="4202263"/>
            <a:ext cx="2543174" cy="60094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Local Leaders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46023" y="2457452"/>
            <a:ext cx="3299113" cy="10183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Evangelize, Teach Administrate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657599" y="2961412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83575" y="4537364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83574" y="6107256"/>
            <a:ext cx="768927" cy="0"/>
          </a:xfrm>
          <a:prstGeom prst="straightConnector1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546023" y="5515841"/>
            <a:ext cx="4223904" cy="10408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Give, Serve, Evangelize Prophesy, Teach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00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520</Words>
  <Application>Microsoft Office PowerPoint</Application>
  <PresentationFormat>On-screen Show (4:3)</PresentationFormat>
  <Paragraphs>157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Groben</dc:creator>
  <cp:lastModifiedBy>William Groben</cp:lastModifiedBy>
  <cp:revision>10</cp:revision>
  <dcterms:created xsi:type="dcterms:W3CDTF">2014-12-03T16:12:19Z</dcterms:created>
  <dcterms:modified xsi:type="dcterms:W3CDTF">2014-12-04T21:50:31Z</dcterms:modified>
</cp:coreProperties>
</file>